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91" autoAdjust="0"/>
    <p:restoredTop sz="94660"/>
  </p:normalViewPr>
  <p:slideViewPr>
    <p:cSldViewPr snapToGrid="0">
      <p:cViewPr>
        <p:scale>
          <a:sx n="125" d="100"/>
          <a:sy n="125" d="100"/>
        </p:scale>
        <p:origin x="-1530" y="-58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12.10.2022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  <a:b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</a:b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на поиск инновационных решений в области систем дистанционного мониторинга санитарного состояния полосы отвода железной дороги</a:t>
            </a: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12042</TotalTime>
  <Words>322</Words>
  <Application>Microsoft Office PowerPoint</Application>
  <PresentationFormat>Экран (16:9)</PresentationFormat>
  <Paragraphs>81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Петров</cp:lastModifiedBy>
  <cp:revision>781</cp:revision>
  <cp:lastPrinted>2018-07-13T09:22:19Z</cp:lastPrinted>
  <dcterms:created xsi:type="dcterms:W3CDTF">2017-10-02T15:24:46Z</dcterms:created>
  <dcterms:modified xsi:type="dcterms:W3CDTF">2022-10-12T08:57:47Z</dcterms:modified>
</cp:coreProperties>
</file>